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8" r:id="rId2"/>
    <p:sldId id="260" r:id="rId3"/>
    <p:sldId id="261" r:id="rId4"/>
    <p:sldId id="262" r:id="rId5"/>
    <p:sldId id="265" r:id="rId6"/>
    <p:sldId id="263" r:id="rId7"/>
    <p:sldId id="266" r:id="rId8"/>
    <p:sldId id="264" r:id="rId9"/>
    <p:sldId id="267" r:id="rId10"/>
    <p:sldId id="270" r:id="rId11"/>
    <p:sldId id="268" r:id="rId12"/>
    <p:sldId id="272" r:id="rId13"/>
    <p:sldId id="269" r:id="rId14"/>
    <p:sldId id="271" r:id="rId15"/>
    <p:sldId id="27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B0D9"/>
    <a:srgbClr val="8F7FB3"/>
    <a:srgbClr val="FFAF14"/>
    <a:srgbClr val="576A89"/>
    <a:srgbClr val="7CB167"/>
    <a:srgbClr val="648458"/>
    <a:srgbClr val="568D8B"/>
    <a:srgbClr val="C66A69"/>
    <a:srgbClr val="FFE345"/>
    <a:srgbClr val="9431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5"/>
    <p:restoredTop sz="93592"/>
  </p:normalViewPr>
  <p:slideViewPr>
    <p:cSldViewPr snapToGrid="0" showGuides="1">
      <p:cViewPr varScale="1">
        <p:scale>
          <a:sx n="95" d="100"/>
          <a:sy n="95" d="100"/>
        </p:scale>
        <p:origin x="704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C87D3B-0188-B749-BF19-F526277D4258}" type="datetimeFigureOut">
              <a:rPr lang="en-US" smtClean="0"/>
              <a:t>4/14/26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B7B1A2-3F75-9A4C-A651-EC209E3E5C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05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524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C9FCF4-E051-7D26-9122-B4B0DFE50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B0405E-AD8A-C11F-0491-A8982C0314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332213-ACF5-B5E7-8223-F465A5DFA1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756F7F-7113-6A0F-E672-C6D532DB86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321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A57EE-15DD-2C74-75CD-0D492E3EC2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48B397-78E2-0AA8-B29F-399B9BF4B9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167595-8E55-8A99-9897-9B360CB990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BFB66C-A3E6-BFC0-83D0-37AF737A7C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1402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5AD76C-63ED-80A1-71F9-05ABE03F7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E249AE-045C-9F72-F3F2-6CFB586C61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107F0C-D80A-E1A6-28E6-5B98B3D0CD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507C72-0D87-A6C2-99FB-AB6C1984B5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4896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00A3FE-380A-D8B4-5ABB-7F92E04D3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21D37A-07D7-9E70-25A4-9D60A2FFF6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0C9466-FCB2-6C1D-9582-2EFD49A07A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32386-9B4F-4CCD-118B-E527B71B33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04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C9DD5-E0AD-8E47-CF46-F95A5E5AB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9FB1D7-7EAA-E049-0F21-2E3C178D22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8DF8DE-E2A5-6CF2-908C-F4FFD0BE08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261AEE-EE60-6C09-FB29-978A075DAB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945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DD43C9-07C2-A9C7-3537-D8F377587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912F0F-7D7F-6318-E87A-1E83F1594B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3D98F1-8093-6F92-1861-6FD95B2BCA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5F46FE-75D8-B0A6-AE51-D69A2F9713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21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616161-DEED-3F24-1298-A0CA78A7E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34BE14-9686-CB40-7CBA-847AB58194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32D4CA-3209-65C1-A9A7-575F9CAA0A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CF1351-49AB-04F8-FE95-AF894EA3D9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181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408B08-CB85-3BBB-0E13-9EB19A54E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E9519D-C399-5FF3-9656-C37BA05708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2473E4-ECC4-DA89-2CEF-7BF4D381D5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7AA654-6AD0-DE9A-9765-A9AD500BA1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869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ECD369-0EEF-71F6-333E-5E93E58F4E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47E6C2-72F1-D7CF-3DBC-00041DBD48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9543D9-6848-C033-7063-3C5CF0A136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5AE59C-EC8A-EDF4-241C-58080D8924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9201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2638E-FAEC-DB92-6D3B-2A851A8CF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3E2DC3-6C99-372C-67D4-BD44BAFE4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5EF7D3-D8F5-AC98-B634-344A6D96D4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6AF38-CC77-DAAE-1B46-D5C30D8E6F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6374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37042-43BD-14C6-8F42-564ED93A1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A70407-9684-AF36-37C0-4ACC854149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5E20F2-6614-427A-DCCD-82B51612A2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341A95-7AF9-5C5D-A3D2-C8C4B751E4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5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A94CE-8E86-5042-BC06-B46509E1FC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CE88F9-9A77-A9BD-7870-356D7AD6CF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2D2500-EBFE-A68D-457C-ABD6AF132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B0C37-886A-5B87-49C5-A4E74C2A8E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B1A2-3F75-9A4C-A651-EC209E3E5C9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815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860A5-9F37-E89F-8BA7-E835737A8F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F2F3A4-6CB3-6D87-E3C9-E4EABEFC27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060E-1931-9F6C-44F6-8F02A232F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C4DD0-8379-924B-BE73-1D689BF9F3D8}" type="datetimeFigureOut">
              <a:rPr lang="en-US" smtClean="0"/>
              <a:t>4/14/26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7E95C8-96D1-2F6D-050E-BA5F6F984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B499D-3636-DB3B-092C-1A76FFE28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0ED6-BBC9-4D49-9CCF-212DCF7937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344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4A488-7CB2-0415-D9F1-B6BBECE4A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4418C3-9562-60A7-93AD-3C71FC119D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B50F26-7420-5363-F08E-488684A32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C4DD0-8379-924B-BE73-1D689BF9F3D8}" type="datetimeFigureOut">
              <a:rPr lang="en-US" smtClean="0"/>
              <a:t>4/14/26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308DE0-CC75-EB26-FE15-F70CD9F64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972E19-B937-ACCF-6368-BB931F8F9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0ED6-BBC9-4D49-9CCF-212DCF7937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326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94BC53-1574-C56C-BBD2-23A2C5D5B4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DCF49A-283E-29E9-6A5D-27ABBBAA44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64D25E-7B99-7307-9D51-67A0C6BC9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C4DD0-8379-924B-BE73-1D689BF9F3D8}" type="datetimeFigureOut">
              <a:rPr lang="en-US" smtClean="0"/>
              <a:t>4/14/26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560229-1C18-63C7-DF86-C6F779489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C6C560-0422-C6EA-371B-250F067F0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0ED6-BBC9-4D49-9CCF-212DCF7937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280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AC9EEC-5E69-FDD4-3E9A-84ECA4C7A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019FB-6335-5F1A-A279-C7F5C16D66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FFC197-1649-01AB-A848-BF70AB9AE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C4DD0-8379-924B-BE73-1D689BF9F3D8}" type="datetimeFigureOut">
              <a:rPr lang="en-US" smtClean="0"/>
              <a:t>4/14/26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D9878-8950-F187-E653-8CE354652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6F105-9EFA-ADD4-A7B2-88D2C7297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0ED6-BBC9-4D49-9CCF-212DCF7937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959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62B8B-2D5F-A4A2-2F73-18C0E2E9D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F07CFE-ABDD-B527-C2D4-2D125CA659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FBEA5E-A809-1E6D-960C-9F0DDD628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C4DD0-8379-924B-BE73-1D689BF9F3D8}" type="datetimeFigureOut">
              <a:rPr lang="en-US" smtClean="0"/>
              <a:t>4/14/26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2433EA-DF6B-66C7-AEBD-957D40A17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9C55A0-A5AF-B973-9156-012330DE8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0ED6-BBC9-4D49-9CCF-212DCF7937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912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CB052-AEFB-D521-B912-9E28BE680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7294A-6C7B-7A57-647F-BDA92DDB29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302766-B4AE-EA9E-34D0-1041FF1C1B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A7C500-1668-200C-523A-F91660ACA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C4DD0-8379-924B-BE73-1D689BF9F3D8}" type="datetimeFigureOut">
              <a:rPr lang="en-US" smtClean="0"/>
              <a:t>4/14/26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861928-8297-6094-62C6-ECD091BA6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5F062F-0709-6F17-939A-58B997787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0ED6-BBC9-4D49-9CCF-212DCF7937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85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69ED6-5C95-F024-D711-C54FDFC3D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8ACD82-E701-59F0-20C0-6B9764CFF6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2957A5-F518-311A-BE1E-6A997BA2BF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F75C47-14DE-09E3-10F2-47DC25BD10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165563-0711-97BD-0A85-99EF7DCB6D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5DDBCF-2A8D-5562-DE18-5E3743675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C4DD0-8379-924B-BE73-1D689BF9F3D8}" type="datetimeFigureOut">
              <a:rPr lang="en-US" smtClean="0"/>
              <a:t>4/14/26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B4F08F-A119-6592-011D-2FA9039A8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A3A773-258F-08CF-540C-C92F19A6B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0ED6-BBC9-4D49-9CCF-212DCF7937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634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B92C8-930C-D3E5-FC40-47F9F5663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B9BDC8-975C-937B-C4FD-7A6C1852A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C4DD0-8379-924B-BE73-1D689BF9F3D8}" type="datetimeFigureOut">
              <a:rPr lang="en-US" smtClean="0"/>
              <a:t>4/14/26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02F87E-8C2F-B602-B57E-800E1AB76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D08395-C186-65A2-9B9E-74AED08D6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0ED6-BBC9-4D49-9CCF-212DCF7937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290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CE566E-0AE0-8FD6-D35A-31DC72D40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C4DD0-8379-924B-BE73-1D689BF9F3D8}" type="datetimeFigureOut">
              <a:rPr lang="en-US" smtClean="0"/>
              <a:t>4/14/26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39FECC-B0C8-987F-1E03-54B4DC07C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501EE4-4414-024F-6EBD-0F17BADF7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0ED6-BBC9-4D49-9CCF-212DCF7937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922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86B18-7B54-B0B5-376B-59ADE6290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BEFC55-6A8A-8E0A-5F9D-272D027501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10CE21-A5D7-2194-2F79-F359188E61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F721F-04CF-0AC4-F710-2FA0AA7A6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C4DD0-8379-924B-BE73-1D689BF9F3D8}" type="datetimeFigureOut">
              <a:rPr lang="en-US" smtClean="0"/>
              <a:t>4/14/26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963FAB-DDC1-19E1-9219-A0E7E0CDE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942016-187B-2215-7E7E-2263EE85E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0ED6-BBC9-4D49-9CCF-212DCF7937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72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3AABC-158D-318F-C928-84EFB6703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138CE0-6CBB-3860-668B-E43593C660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321669-6584-955F-A5B6-652F89BDAD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D517A2-1BC1-2418-2622-C2BEC6A5A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C4DD0-8379-924B-BE73-1D689BF9F3D8}" type="datetimeFigureOut">
              <a:rPr lang="en-US" smtClean="0"/>
              <a:t>4/14/26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CAE02-45A3-D98A-5866-30858FA1D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3EA62F-6DDD-41C5-8DA4-6750FB9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C0ED6-BBC9-4D49-9CCF-212DCF7937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73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DB59E1-F84B-6A49-6504-9F683F008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237E81-CCDB-EA2C-6009-4569F10FFA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98486-ED02-AF08-5EE9-950CF89C66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33C4DD0-8379-924B-BE73-1D689BF9F3D8}" type="datetimeFigureOut">
              <a:rPr lang="en-US" smtClean="0"/>
              <a:t>4/14/26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0EC866-A494-BA85-0B84-27CBB4992A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D432C-9952-B53C-748B-374151B88C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6C0ED6-BBC9-4D49-9CCF-212DCF7937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669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2DCA2E-093B-66FA-587E-7E94B7817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69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FD819C-5062-7DC3-74B2-A8832F9AA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2198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AF99B4-54AB-BE05-2BD1-6CBF4A96F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087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372A8F-CA52-AE54-8869-3D522440CF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3248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48AFA1-87A8-C20A-F863-C1B149D00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267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B51BAA-7F17-B448-ACFB-9870C5D34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16374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9210EC-27F1-196D-4685-68BDC413F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688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DF00DE-6C8B-C4CB-D6F4-6C789E849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515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E11787-CF7E-1BB0-46D4-0BCBECE4A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369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71C92F-0910-6593-58B9-4AD9FBC4C7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4308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D0E004-7F36-0AFB-6AF0-0374DB4F3E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510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805F69-49DC-B6DC-9E9E-5568CFAEB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521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7A92D5-CA62-2CA3-52C2-D6352DE78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6015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17BE6F-F39F-0B4E-7793-A1F3077DC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70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217AAC-71F0-37B2-76B4-281635FC6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1720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13</Words>
  <Application>Microsoft Macintosh PowerPoint</Application>
  <PresentationFormat>Widescreen</PresentationFormat>
  <Paragraphs>13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15</cp:revision>
  <dcterms:created xsi:type="dcterms:W3CDTF">2026-04-14T17:20:51Z</dcterms:created>
  <dcterms:modified xsi:type="dcterms:W3CDTF">2026-04-14T22:19:45Z</dcterms:modified>
</cp:coreProperties>
</file>